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0" r:id="rId3"/>
    <p:sldId id="271" r:id="rId4"/>
    <p:sldId id="277" r:id="rId5"/>
    <p:sldId id="273" r:id="rId6"/>
    <p:sldId id="274" r:id="rId7"/>
    <p:sldId id="275" r:id="rId8"/>
    <p:sldId id="276" r:id="rId9"/>
    <p:sldId id="263" r:id="rId10"/>
    <p:sldId id="264" r:id="rId11"/>
    <p:sldId id="265" r:id="rId12"/>
    <p:sldId id="266" r:id="rId13"/>
    <p:sldId id="267" r:id="rId14"/>
    <p:sldId id="269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0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7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36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7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24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9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0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9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4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01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E6DE5-D9D1-476F-B8F6-D9760BB60DAB}" type="datetimeFigureOut">
              <a:rPr lang="ru-RU" smtClean="0"/>
              <a:t>26.07.2021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EBA6-3E74-4FBD-8CC8-737BE0869E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7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3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7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0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0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0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4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1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7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980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2021-07-15T03:32:00Z</dcterms:created>
  <dcterms:modified xsi:type="dcterms:W3CDTF">2021-07-26T04:20:37Z</dcterms:modified>
</cp:coreProperties>
</file>